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7" r:id="rId5"/>
    <p:sldId id="258" r:id="rId6"/>
  </p:sldIdLst>
  <p:sldSz cx="10693400" cy="7556500"/>
  <p:notesSz cx="6858000" cy="9144000"/>
  <p:embeddedFontLst>
    <p:embeddedFont>
      <p:font typeface="Arimo" panose="020B0604020202020204" charset="0"/>
      <p:regular r:id="rId7"/>
    </p:embeddedFont>
    <p:embeddedFont>
      <p:font typeface="Arimo Bold" panose="020B0604020202020204" charset="0"/>
      <p:regular r:id="rId8"/>
      <p:bold r:id="rId9"/>
    </p:embeddedFont>
    <p:embeddedFont>
      <p:font typeface="Arimo Italics" panose="020B0604020202020204" charset="0"/>
      <p:regular r:id="rId10"/>
      <p: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589" autoAdjust="0"/>
  </p:normalViewPr>
  <p:slideViewPr>
    <p:cSldViewPr>
      <p:cViewPr varScale="1">
        <p:scale>
          <a:sx n="82" d="100"/>
          <a:sy n="82" d="100"/>
        </p:scale>
        <p:origin x="1075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Cliquez pour modifier le style de titre du modèle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Cliquez pour modifier les styles de texte principaux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5.sv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4109" y="360921"/>
            <a:ext cx="469935" cy="487337"/>
            <a:chOff x="0" y="0"/>
            <a:chExt cx="626580" cy="64978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1549307" y="1591211"/>
            <a:ext cx="812299" cy="685378"/>
          </a:xfrm>
          <a:custGeom>
            <a:avLst/>
            <a:gdLst/>
            <a:ahLst/>
            <a:cxnLst/>
            <a:rect l="l" t="t" r="r" b="b"/>
            <a:pathLst>
              <a:path w="812299" h="685378">
                <a:moveTo>
                  <a:pt x="0" y="0"/>
                </a:moveTo>
                <a:lnTo>
                  <a:pt x="812299" y="0"/>
                </a:lnTo>
                <a:lnTo>
                  <a:pt x="812299" y="685378"/>
                </a:lnTo>
                <a:lnTo>
                  <a:pt x="0" y="68537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1243224" y="4427656"/>
            <a:ext cx="7037402" cy="2318587"/>
            <a:chOff x="0" y="0"/>
            <a:chExt cx="2836192" cy="9344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836192" cy="934430"/>
            </a:xfrm>
            <a:custGeom>
              <a:avLst/>
              <a:gdLst/>
              <a:ahLst/>
              <a:cxnLst/>
              <a:rect l="l" t="t" r="r" b="b"/>
              <a:pathLst>
                <a:path w="2836192" h="934430">
                  <a:moveTo>
                    <a:pt x="35204" y="0"/>
                  </a:moveTo>
                  <a:lnTo>
                    <a:pt x="2800989" y="0"/>
                  </a:lnTo>
                  <a:cubicBezTo>
                    <a:pt x="2810325" y="0"/>
                    <a:pt x="2819279" y="3709"/>
                    <a:pt x="2825881" y="10311"/>
                  </a:cubicBezTo>
                  <a:cubicBezTo>
                    <a:pt x="2832483" y="16913"/>
                    <a:pt x="2836192" y="25867"/>
                    <a:pt x="2836192" y="35204"/>
                  </a:cubicBezTo>
                  <a:lnTo>
                    <a:pt x="2836192" y="899226"/>
                  </a:lnTo>
                  <a:cubicBezTo>
                    <a:pt x="2836192" y="908563"/>
                    <a:pt x="2832483" y="917517"/>
                    <a:pt x="2825881" y="924119"/>
                  </a:cubicBezTo>
                  <a:cubicBezTo>
                    <a:pt x="2819279" y="930721"/>
                    <a:pt x="2810325" y="934430"/>
                    <a:pt x="2800989" y="934430"/>
                  </a:cubicBezTo>
                  <a:lnTo>
                    <a:pt x="35204" y="934430"/>
                  </a:lnTo>
                  <a:cubicBezTo>
                    <a:pt x="25867" y="934430"/>
                    <a:pt x="16913" y="930721"/>
                    <a:pt x="10311" y="924119"/>
                  </a:cubicBezTo>
                  <a:cubicBezTo>
                    <a:pt x="3709" y="917517"/>
                    <a:pt x="0" y="908563"/>
                    <a:pt x="0" y="899226"/>
                  </a:cubicBezTo>
                  <a:lnTo>
                    <a:pt x="0" y="35204"/>
                  </a:lnTo>
                  <a:cubicBezTo>
                    <a:pt x="0" y="25867"/>
                    <a:pt x="3709" y="16913"/>
                    <a:pt x="10311" y="10311"/>
                  </a:cubicBezTo>
                  <a:cubicBezTo>
                    <a:pt x="16913" y="3709"/>
                    <a:pt x="25867" y="0"/>
                    <a:pt x="35204" y="0"/>
                  </a:cubicBezTo>
                  <a:close/>
                </a:path>
              </a:pathLst>
            </a:custGeom>
            <a:solidFill>
              <a:srgbClr val="BDB8E1">
                <a:alpha val="32941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836192" cy="9534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3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564640" y="5323370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3" y="0"/>
                </a:lnTo>
                <a:lnTo>
                  <a:pt x="195393" y="224268"/>
                </a:lnTo>
                <a:lnTo>
                  <a:pt x="0" y="2242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564640" y="5767150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3" y="0"/>
                </a:lnTo>
                <a:lnTo>
                  <a:pt x="195393" y="224267"/>
                </a:lnTo>
                <a:lnTo>
                  <a:pt x="0" y="22426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549307" y="6248592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3" y="0"/>
                </a:lnTo>
                <a:lnTo>
                  <a:pt x="195393" y="224268"/>
                </a:lnTo>
                <a:lnTo>
                  <a:pt x="0" y="2242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512406" y="4573042"/>
            <a:ext cx="495253" cy="495253"/>
          </a:xfrm>
          <a:custGeom>
            <a:avLst/>
            <a:gdLst/>
            <a:ahLst/>
            <a:cxnLst/>
            <a:rect l="l" t="t" r="r" b="b"/>
            <a:pathLst>
              <a:path w="495253" h="495253">
                <a:moveTo>
                  <a:pt x="0" y="0"/>
                </a:moveTo>
                <a:lnTo>
                  <a:pt x="495253" y="0"/>
                </a:lnTo>
                <a:lnTo>
                  <a:pt x="495253" y="495253"/>
                </a:lnTo>
                <a:lnTo>
                  <a:pt x="0" y="4952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 rot="-5400000">
            <a:off x="21571" y="1646358"/>
            <a:ext cx="888597" cy="203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39"/>
              </a:lnSpc>
            </a:pPr>
            <a:r>
              <a:rPr lang="en-US" sz="1199" dirty="0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sp>
        <p:nvSpPr>
          <p:cNvPr id="13" name="TextBox 13"/>
          <p:cNvSpPr txBox="1"/>
          <p:nvPr/>
        </p:nvSpPr>
        <p:spPr>
          <a:xfrm rot="-5400000">
            <a:off x="-2521076" y="4023889"/>
            <a:ext cx="5949762" cy="1795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439"/>
              </a:lnSpc>
            </a:pPr>
            <a:r>
              <a:rPr lang="fr-FR" sz="1199" dirty="0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JII#2026 - Le pouvoir d’agir des infirmières sauve des vies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61946" y="338676"/>
            <a:ext cx="6768108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39"/>
              </a:lnSpc>
              <a:spcBef>
                <a:spcPct val="0"/>
              </a:spcBef>
            </a:pPr>
            <a:r>
              <a:rPr lang="en-US" sz="2199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Quels sont les pouvoirs les plus puissants dans votre région ?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528357" y="1704044"/>
            <a:ext cx="2033426" cy="481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  <a:spcBef>
                <a:spcPct val="0"/>
              </a:spcBef>
            </a:pPr>
            <a:r>
              <a:rPr lang="en-US" sz="3033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L'impact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545070" y="1049512"/>
            <a:ext cx="3431773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  <a:spcBef>
                <a:spcPct val="0"/>
              </a:spcBef>
            </a:pPr>
            <a:r>
              <a:rPr lang="en-US" sz="3033" b="1" dirty="0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Le </a:t>
            </a:r>
            <a:r>
              <a:rPr lang="en-US" sz="3033" b="1" dirty="0" err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pouvoir</a:t>
            </a:r>
            <a:r>
              <a:rPr lang="en-US" sz="3033" b="1" dirty="0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 de </a:t>
            </a:r>
            <a:r>
              <a:rPr lang="en-US" sz="3033" b="1" dirty="0">
                <a:solidFill>
                  <a:srgbClr val="FF6727"/>
                </a:solidFill>
                <a:latin typeface="Arimo Bold"/>
                <a:ea typeface="Arimo Bold"/>
                <a:cs typeface="Arimo Bold"/>
                <a:sym typeface="Arimo Bold"/>
              </a:rPr>
              <a:t>X</a:t>
            </a:r>
            <a:r>
              <a:rPr lang="en-US" sz="3033" b="1" dirty="0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endParaRPr lang="en-US" sz="3033" b="1" dirty="0">
              <a:solidFill>
                <a:srgbClr val="FF6727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331756" y="2722681"/>
            <a:ext cx="6948870" cy="1209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14"/>
              </a:lnSpc>
            </a:pPr>
            <a:r>
              <a:rPr lang="en-US" sz="1595" i="1">
                <a:solidFill>
                  <a:srgbClr val="08286D"/>
                </a:solidFill>
                <a:latin typeface="Arimo Italics"/>
                <a:ea typeface="Arimo Italics"/>
                <a:cs typeface="Arimo Italics"/>
                <a:sym typeface="Arimo Italics"/>
              </a:rPr>
              <a:t>Quel impact positif ce pouvoir des soins infirmiers a-t-il dans votre région ?</a:t>
            </a:r>
          </a:p>
          <a:p>
            <a:pPr algn="l">
              <a:lnSpc>
                <a:spcPts val="1914"/>
              </a:lnSpc>
            </a:pPr>
            <a:endParaRPr lang="en-US" sz="1595" i="1">
              <a:solidFill>
                <a:srgbClr val="08286D"/>
              </a:solidFill>
              <a:latin typeface="Arimo Italics"/>
              <a:ea typeface="Arimo Italics"/>
              <a:cs typeface="Arimo Italics"/>
              <a:sym typeface="Arimo Italics"/>
            </a:endParaRPr>
          </a:p>
          <a:p>
            <a:pPr algn="l">
              <a:lnSpc>
                <a:spcPts val="1914"/>
              </a:lnSpc>
              <a:spcBef>
                <a:spcPct val="0"/>
              </a:spcBef>
            </a:pPr>
            <a:r>
              <a:rPr lang="en-US" sz="1595" i="1">
                <a:solidFill>
                  <a:srgbClr val="08286D"/>
                </a:solidFill>
                <a:latin typeface="Arimo Italics"/>
                <a:ea typeface="Arimo Italics"/>
                <a:cs typeface="Arimo Italics"/>
                <a:sym typeface="Arimo Italics"/>
              </a:rPr>
              <a:t>Partagez un exemple, un récit, une photo, des données ou des informations générales qui illustrent ce pouvoir en action</a:t>
            </a:r>
          </a:p>
          <a:p>
            <a:pPr algn="l">
              <a:lnSpc>
                <a:spcPts val="1914"/>
              </a:lnSpc>
              <a:spcBef>
                <a:spcPct val="0"/>
              </a:spcBef>
            </a:pPr>
            <a:endParaRPr lang="en-US" sz="1595" i="1">
              <a:solidFill>
                <a:srgbClr val="08286D"/>
              </a:solidFill>
              <a:latin typeface="Arimo Italics"/>
              <a:ea typeface="Arimo Italics"/>
              <a:cs typeface="Arimo Italics"/>
              <a:sym typeface="Arimo Itali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482685" y="2013550"/>
            <a:ext cx="756074" cy="644725"/>
          </a:xfrm>
          <a:custGeom>
            <a:avLst/>
            <a:gdLst/>
            <a:ahLst/>
            <a:cxnLst/>
            <a:rect l="l" t="t" r="r" b="b"/>
            <a:pathLst>
              <a:path w="756074" h="644725">
                <a:moveTo>
                  <a:pt x="0" y="0"/>
                </a:moveTo>
                <a:lnTo>
                  <a:pt x="756074" y="0"/>
                </a:lnTo>
                <a:lnTo>
                  <a:pt x="756074" y="644725"/>
                </a:lnTo>
                <a:lnTo>
                  <a:pt x="0" y="64472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1225050" y="4737994"/>
            <a:ext cx="7037402" cy="2318587"/>
            <a:chOff x="0" y="0"/>
            <a:chExt cx="2836192" cy="9344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836192" cy="934430"/>
            </a:xfrm>
            <a:custGeom>
              <a:avLst/>
              <a:gdLst/>
              <a:ahLst/>
              <a:cxnLst/>
              <a:rect l="l" t="t" r="r" b="b"/>
              <a:pathLst>
                <a:path w="2836192" h="934430">
                  <a:moveTo>
                    <a:pt x="35204" y="0"/>
                  </a:moveTo>
                  <a:lnTo>
                    <a:pt x="2800989" y="0"/>
                  </a:lnTo>
                  <a:cubicBezTo>
                    <a:pt x="2810325" y="0"/>
                    <a:pt x="2819279" y="3709"/>
                    <a:pt x="2825881" y="10311"/>
                  </a:cubicBezTo>
                  <a:cubicBezTo>
                    <a:pt x="2832483" y="16913"/>
                    <a:pt x="2836192" y="25867"/>
                    <a:pt x="2836192" y="35204"/>
                  </a:cubicBezTo>
                  <a:lnTo>
                    <a:pt x="2836192" y="899226"/>
                  </a:lnTo>
                  <a:cubicBezTo>
                    <a:pt x="2836192" y="908563"/>
                    <a:pt x="2832483" y="917517"/>
                    <a:pt x="2825881" y="924119"/>
                  </a:cubicBezTo>
                  <a:cubicBezTo>
                    <a:pt x="2819279" y="930721"/>
                    <a:pt x="2810325" y="934430"/>
                    <a:pt x="2800989" y="934430"/>
                  </a:cubicBezTo>
                  <a:lnTo>
                    <a:pt x="35204" y="934430"/>
                  </a:lnTo>
                  <a:cubicBezTo>
                    <a:pt x="25867" y="934430"/>
                    <a:pt x="16913" y="930721"/>
                    <a:pt x="10311" y="924119"/>
                  </a:cubicBezTo>
                  <a:cubicBezTo>
                    <a:pt x="3709" y="917517"/>
                    <a:pt x="0" y="908563"/>
                    <a:pt x="0" y="899226"/>
                  </a:cubicBezTo>
                  <a:lnTo>
                    <a:pt x="0" y="35204"/>
                  </a:lnTo>
                  <a:cubicBezTo>
                    <a:pt x="0" y="25867"/>
                    <a:pt x="3709" y="16913"/>
                    <a:pt x="10311" y="10311"/>
                  </a:cubicBezTo>
                  <a:cubicBezTo>
                    <a:pt x="16913" y="3709"/>
                    <a:pt x="25867" y="0"/>
                    <a:pt x="35204" y="0"/>
                  </a:cubicBezTo>
                  <a:close/>
                </a:path>
              </a:pathLst>
            </a:custGeom>
            <a:solidFill>
              <a:srgbClr val="BDB8E1">
                <a:alpha val="32941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836192" cy="9534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3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546466" y="5633708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4" y="0"/>
                </a:lnTo>
                <a:lnTo>
                  <a:pt x="195394" y="224268"/>
                </a:lnTo>
                <a:lnTo>
                  <a:pt x="0" y="2242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546466" y="6077487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4" y="0"/>
                </a:lnTo>
                <a:lnTo>
                  <a:pt x="195394" y="224268"/>
                </a:lnTo>
                <a:lnTo>
                  <a:pt x="0" y="2242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546466" y="6521975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4" y="0"/>
                </a:lnTo>
                <a:lnTo>
                  <a:pt x="195394" y="224267"/>
                </a:lnTo>
                <a:lnTo>
                  <a:pt x="0" y="22426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482685" y="4942637"/>
            <a:ext cx="378037" cy="472546"/>
          </a:xfrm>
          <a:custGeom>
            <a:avLst/>
            <a:gdLst/>
            <a:ahLst/>
            <a:cxnLst/>
            <a:rect l="l" t="t" r="r" b="b"/>
            <a:pathLst>
              <a:path w="378037" h="472546">
                <a:moveTo>
                  <a:pt x="0" y="0"/>
                </a:moveTo>
                <a:lnTo>
                  <a:pt x="378037" y="0"/>
                </a:lnTo>
                <a:lnTo>
                  <a:pt x="378037" y="472546"/>
                </a:lnTo>
                <a:lnTo>
                  <a:pt x="0" y="4725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TextBox 14"/>
          <p:cNvSpPr txBox="1"/>
          <p:nvPr/>
        </p:nvSpPr>
        <p:spPr>
          <a:xfrm>
            <a:off x="1961946" y="338676"/>
            <a:ext cx="6768108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39"/>
              </a:lnSpc>
              <a:spcBef>
                <a:spcPct val="0"/>
              </a:spcBef>
            </a:pPr>
            <a:r>
              <a:rPr lang="en-US" sz="2199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Quels sont les pouvoirs les plus forts dans votre région ?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356823" y="2126382"/>
            <a:ext cx="2782801" cy="481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  <a:spcBef>
                <a:spcPct val="0"/>
              </a:spcBef>
            </a:pPr>
            <a:r>
              <a:rPr lang="en-US" sz="3033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Les défis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482685" y="3058483"/>
            <a:ext cx="6779767" cy="971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19"/>
              </a:lnSpc>
              <a:spcBef>
                <a:spcPct val="0"/>
              </a:spcBef>
            </a:pPr>
            <a:r>
              <a:rPr lang="en-US" sz="1599" i="1">
                <a:solidFill>
                  <a:srgbClr val="08286D"/>
                </a:solidFill>
                <a:latin typeface="Arimo Italics"/>
                <a:ea typeface="Arimo Italics"/>
                <a:cs typeface="Arimo Italics"/>
                <a:sym typeface="Arimo Italics"/>
              </a:rPr>
              <a:t>Quels sont les défis qui empêchent les infirmières d'utiliser pleinement ce pouvoir dans votre région ?</a:t>
            </a:r>
          </a:p>
          <a:p>
            <a:pPr algn="l">
              <a:lnSpc>
                <a:spcPts val="1919"/>
              </a:lnSpc>
              <a:spcBef>
                <a:spcPct val="0"/>
              </a:spcBef>
            </a:pPr>
            <a:r>
              <a:rPr lang="en-US" sz="1599" i="1">
                <a:solidFill>
                  <a:srgbClr val="08286D"/>
                </a:solidFill>
                <a:latin typeface="Arimo Italics"/>
                <a:ea typeface="Arimo Italics"/>
                <a:cs typeface="Arimo Italics"/>
                <a:sym typeface="Arimo Italics"/>
              </a:rPr>
              <a:t> </a:t>
            </a:r>
          </a:p>
          <a:p>
            <a:pPr algn="l">
              <a:lnSpc>
                <a:spcPts val="1919"/>
              </a:lnSpc>
              <a:spcBef>
                <a:spcPct val="0"/>
              </a:spcBef>
            </a:pPr>
            <a:r>
              <a:rPr lang="en-US" sz="1599" i="1">
                <a:solidFill>
                  <a:srgbClr val="08286D"/>
                </a:solidFill>
                <a:latin typeface="Arimo Italics"/>
                <a:ea typeface="Arimo Italics"/>
                <a:cs typeface="Arimo Italics"/>
                <a:sym typeface="Arimo Italics"/>
              </a:rPr>
              <a:t>Quels sont les obstacles auxquels les infirmières sont confrontées ? Que faut-il changer ?</a:t>
            </a:r>
          </a:p>
        </p:txBody>
      </p:sp>
      <p:sp>
        <p:nvSpPr>
          <p:cNvPr id="22" name="TextBox 16">
            <a:extLst>
              <a:ext uri="{FF2B5EF4-FFF2-40B4-BE49-F238E27FC236}">
                <a16:creationId xmlns:a16="http://schemas.microsoft.com/office/drawing/2014/main" id="{2F698CC8-557A-66E9-4976-FA69123ABD84}"/>
              </a:ext>
            </a:extLst>
          </p:cNvPr>
          <p:cNvSpPr txBox="1"/>
          <p:nvPr/>
        </p:nvSpPr>
        <p:spPr>
          <a:xfrm>
            <a:off x="3545070" y="1049512"/>
            <a:ext cx="3431773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  <a:spcBef>
                <a:spcPct val="0"/>
              </a:spcBef>
            </a:pPr>
            <a:r>
              <a:rPr lang="en-US" sz="3033" b="1" dirty="0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Le </a:t>
            </a:r>
            <a:r>
              <a:rPr lang="en-US" sz="3033" b="1" dirty="0" err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pouvoir</a:t>
            </a:r>
            <a:r>
              <a:rPr lang="en-US" sz="3033" b="1" dirty="0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 de </a:t>
            </a:r>
            <a:r>
              <a:rPr lang="en-US" sz="3033" b="1" dirty="0">
                <a:solidFill>
                  <a:srgbClr val="FF6727"/>
                </a:solidFill>
                <a:latin typeface="Arimo Bold"/>
                <a:ea typeface="Arimo Bold"/>
                <a:cs typeface="Arimo Bold"/>
                <a:sym typeface="Arimo Bold"/>
              </a:rPr>
              <a:t>X</a:t>
            </a:r>
            <a:r>
              <a:rPr lang="en-US" sz="3033" b="1" dirty="0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endParaRPr lang="en-US" sz="3033" b="1" dirty="0">
              <a:solidFill>
                <a:srgbClr val="FF6727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58DFDA3E-E084-44A8-3BF7-C0EC97BDA1D6}"/>
              </a:ext>
            </a:extLst>
          </p:cNvPr>
          <p:cNvGrpSpPr/>
          <p:nvPr/>
        </p:nvGrpSpPr>
        <p:grpSpPr>
          <a:xfrm>
            <a:off x="184109" y="360921"/>
            <a:ext cx="469935" cy="487337"/>
            <a:chOff x="0" y="0"/>
            <a:chExt cx="626580" cy="649783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8A1E790-AD42-3CDD-2B3F-102757C01A7B}"/>
                </a:ext>
              </a:extLst>
            </p:cNvPr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r="-595" b="-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TextBox 12">
            <a:extLst>
              <a:ext uri="{FF2B5EF4-FFF2-40B4-BE49-F238E27FC236}">
                <a16:creationId xmlns:a16="http://schemas.microsoft.com/office/drawing/2014/main" id="{52D1FE82-C0B1-090C-39A5-26AC8D73A4BB}"/>
              </a:ext>
            </a:extLst>
          </p:cNvPr>
          <p:cNvSpPr txBox="1"/>
          <p:nvPr/>
        </p:nvSpPr>
        <p:spPr>
          <a:xfrm rot="-5400000">
            <a:off x="21571" y="1646358"/>
            <a:ext cx="888597" cy="203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39"/>
              </a:lnSpc>
            </a:pPr>
            <a:r>
              <a:rPr lang="en-US" sz="1199" dirty="0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E6ED5D54-DDF9-1A06-EB92-4068C233E7F3}"/>
              </a:ext>
            </a:extLst>
          </p:cNvPr>
          <p:cNvSpPr txBox="1"/>
          <p:nvPr/>
        </p:nvSpPr>
        <p:spPr>
          <a:xfrm rot="-5400000">
            <a:off x="-2521076" y="4023889"/>
            <a:ext cx="5949762" cy="1795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439"/>
              </a:lnSpc>
            </a:pPr>
            <a:r>
              <a:rPr lang="fr-FR" sz="1199" dirty="0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JII#2026 - Le pouvoir d’agir des infirmières sauve des vies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09a5cc-e37b-48f9-9b17-b009d4300dcf" xsi:nil="true"/>
    <lcf76f155ced4ddcb4097134ff3c332f xmlns="4056df59-2255-4d31-8485-0e0c6ddce88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229505CB510348B0F7A53ECB484217" ma:contentTypeVersion="16" ma:contentTypeDescription="Create a new document." ma:contentTypeScope="" ma:versionID="4fa60732e5723f0d737af974a6de8673">
  <xsd:schema xmlns:xsd="http://www.w3.org/2001/XMLSchema" xmlns:xs="http://www.w3.org/2001/XMLSchema" xmlns:p="http://schemas.microsoft.com/office/2006/metadata/properties" xmlns:ns2="4056df59-2255-4d31-8485-0e0c6ddce885" xmlns:ns3="bf09a5cc-e37b-48f9-9b17-b009d4300dcf" targetNamespace="http://schemas.microsoft.com/office/2006/metadata/properties" ma:root="true" ma:fieldsID="644d167aa121958d55f6de1263a97552" ns2:_="" ns3:_="">
    <xsd:import namespace="4056df59-2255-4d31-8485-0e0c6ddce885"/>
    <xsd:import namespace="bf09a5cc-e37b-48f9-9b17-b009d4300d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56df59-2255-4d31-8485-0e0c6ddce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07759254-4a84-471f-a15f-9579a62aa7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09a5cc-e37b-48f9-9b17-b009d4300dcf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b6ca02b-bf82-4690-a0db-4d838a892ebb}" ma:internalName="TaxCatchAll" ma:showField="CatchAllData" ma:web="bf09a5cc-e37b-48f9-9b17-b009d4300d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850376-0C54-4CDB-AC16-2B1E0B42C0C2}">
  <ds:schemaRefs>
    <ds:schemaRef ds:uri="http://schemas.microsoft.com/office/2006/metadata/properties"/>
    <ds:schemaRef ds:uri="http://schemas.microsoft.com/office/infopath/2007/PartnerControls"/>
    <ds:schemaRef ds:uri="bf09a5cc-e37b-48f9-9b17-b009d4300dcf"/>
    <ds:schemaRef ds:uri="4056df59-2255-4d31-8485-0e0c6ddce885"/>
  </ds:schemaRefs>
</ds:datastoreItem>
</file>

<file path=customXml/itemProps2.xml><?xml version="1.0" encoding="utf-8"?>
<ds:datastoreItem xmlns:ds="http://schemas.openxmlformats.org/officeDocument/2006/customXml" ds:itemID="{48B8A2FB-3BE5-42E1-8D88-D01FBDA546B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5DDE12-975A-4D44-AF6F-6F4CAB8397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56df59-2255-4d31-8485-0e0c6ddce885"/>
    <ds:schemaRef ds:uri="bf09a5cc-e37b-48f9-9b17-b009d4300d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</Words>
  <Application>Microsoft Office PowerPoint</Application>
  <PresentationFormat>Custom</PresentationFormat>
  <Paragraphs>16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 Webinar Slides.pptx</dc:title>
  <dc:creator>Pilar Millan Gomez</dc:creator>
  <cp:keywords>, docId:12D8D8ADE268E12BD395AAB63EC8C2AA</cp:keywords>
  <cp:lastModifiedBy>Vince Williamson</cp:lastModifiedBy>
  <cp:revision>5</cp:revision>
  <dcterms:created xsi:type="dcterms:W3CDTF">2006-08-16T00:00:00Z</dcterms:created>
  <dcterms:modified xsi:type="dcterms:W3CDTF">2026-04-07T14:17:28Z</dcterms:modified>
  <dc:identifier>DAHFCdyXLNU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0x01010077229505CB510348B0F7A53ECB484217</vt:lpwstr>
  </property>
</Properties>
</file>